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32" r:id="rId6"/>
    <p:sldId id="1533" r:id="rId7"/>
    <p:sldId id="1531" r:id="rId8"/>
    <p:sldId id="1528" r:id="rId9"/>
    <p:sldId id="1529" r:id="rId10"/>
  </p:sldIdLst>
  <p:sldSz cx="9151938" cy="5148263"/>
  <p:notesSz cx="6797675" cy="9926638"/>
  <p:embeddedFontLs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6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00917"/>
            <a:ext cx="40603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</a:rPr>
              <a:t>Для </a:t>
            </a:r>
            <a:r>
              <a:rPr lang="ru-RU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Дивизиональные </a:t>
            </a:r>
            <a:r>
              <a:rPr lang="ru-RU" dirty="0">
                <a:solidFill>
                  <a:srgbClr val="002060"/>
                </a:solidFill>
              </a:rPr>
              <a:t>номинации: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уровню должностей: участвуют работники, относящиеся к категориям рабочих, специалистов, служащих и руководителей.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видам профессий: участвуют работники, имеющие профессиональную квалификацию в сфере инженерно-технических, научных и прочих областей знаний в соответствии со специализацией дивизионов Программы признания;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КК организации / дивизиона или ее председателем (между заседаниями КК), а также Оргкомитетом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13298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11598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12822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00917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 инициатива, ограниченная по времени (имеющие начало и конец) и имеющая понятные измеримые цели (необходимо описать количественные и качественные результаты достижения) или результаты деятельности выходят за рамки текущего функционала, подразделения, организации или дивизиона.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17553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проведении работ по инженерным изысканиям для подготовки проектной документации/ строительства объектов капитального строительства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Инициативность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Уровень профессионально-технических знаний и навыков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125607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873156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4139143"/>
            <a:ext cx="81027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0" dirty="0">
                <a:solidFill>
                  <a:srgbClr val="002060"/>
                </a:solidFill>
              </a:rPr>
              <a:t>Принять участие в Программе признания могут работники Инжинирингового дивизиона, осуществляющих профессиональную деятельность по следующим направлениям: оценка сейсмичности площадки, инженерно-геологические и гидрогеологические изыскания, инженерно-геодезические изыскания, инженерно-геотехнические изыскания, инженерно-гидрометеорологические изыскания, инженерно-геофизические исследования в составе инженерно-геологических изысканий, инженерно-экологические изыскания, лабораторные исследования в изыскательских работах, геотехнический контроль и мониторинг.</a:t>
            </a:r>
            <a:endParaRPr lang="ru-RU" sz="750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Инженер-изыскатель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6896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Инженер-изыскатель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ПРОВЕДЕНИИ РАБОТ ПО ИНЖЕНЕРНЫМ ИЗЫСКАНИЯМ ДЛЯ ПОДГОТОВКИ ПРОЕКТНОЙ ДОКУМЕНТАЦИИ/ СТРОИТЕЛЬСТВА ОБЪЕКТОВ КАПИТАЛЬНОГО СТРОИТЕЛЬСТВА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23841" y="2208372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8904" y="2208372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УРОВЕНЬ ПРОФЕССИОНАЛЬНО-ТЕХНИЧЕСКИХ ЗНАНИЙ И НАВЫКОВ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1066705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1062231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418222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418222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5490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7011849"/>
              </p:ext>
            </p:extLst>
          </p:nvPr>
        </p:nvGraphicFramePr>
        <p:xfrm>
          <a:off x="450706" y="485899"/>
          <a:ext cx="7807427" cy="30945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проведении работ по инженерным изысканиям для подготовки проектной документации/ строительства объектов капитального строительства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Проекты, в которых задействован участник и существенные функции, выполняемые по каждому из указанных проектов.
Инновационные решения в части выполнения работ по инженерным изысканиям, в том числе по сокращению производственных затрат организации, а также функциональных потребностей на местах производства работ.
Инициативы участника и их реализация в рамках увеличения общей производительности структурного подразделения.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Инициативность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проектах ПСР и их реализация (название, роль, результат). 
Участие в отраслевых, дивизиональных конкурсах профессионального мастерства / общественно значимых и иных проектах (название, роль, результат). 
Предложения ППУ и ПСС (название, роль, результат).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Уровень профессионально-технических знаний и навыков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Непосредственное участие в обучении (в том числе во внутреннем), наладке оборудования, внутри подразделения и на уровне организации. 
Развитие навыков работы в новом программном обеспечении, на новом оборудовании, по новым методикам производства работ.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53728</TotalTime>
  <Words>2113</Words>
  <Application>Microsoft Office PowerPoint</Application>
  <PresentationFormat>Произвольный</PresentationFormat>
  <Paragraphs>192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Rosatom</vt:lpstr>
      <vt:lpstr>Arial</vt:lpstr>
      <vt:lpstr>Calibri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3414</cp:revision>
  <cp:lastPrinted>2025-02-03T14:56:44Z</cp:lastPrinted>
  <dcterms:created xsi:type="dcterms:W3CDTF">2019-09-24T12:37:05Z</dcterms:created>
  <dcterms:modified xsi:type="dcterms:W3CDTF">2026-02-11T07:01:54Z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